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5" name="Shape 2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ctr" defTabSz="1285875" latinLnBrk="0">
      <a:defRPr sz="1600">
        <a:latin typeface="+mj-lt"/>
        <a:ea typeface="+mj-ea"/>
        <a:cs typeface="+mj-cs"/>
        <a:sym typeface="Helvetica Neue Light"/>
      </a:defRPr>
    </a:lvl1pPr>
    <a:lvl2pPr indent="228600" algn="ctr" defTabSz="1285875" latinLnBrk="0">
      <a:defRPr sz="1600">
        <a:latin typeface="+mj-lt"/>
        <a:ea typeface="+mj-ea"/>
        <a:cs typeface="+mj-cs"/>
        <a:sym typeface="Helvetica Neue Light"/>
      </a:defRPr>
    </a:lvl2pPr>
    <a:lvl3pPr indent="457200" algn="ctr" defTabSz="1285875" latinLnBrk="0">
      <a:defRPr sz="1600">
        <a:latin typeface="+mj-lt"/>
        <a:ea typeface="+mj-ea"/>
        <a:cs typeface="+mj-cs"/>
        <a:sym typeface="Helvetica Neue Light"/>
      </a:defRPr>
    </a:lvl3pPr>
    <a:lvl4pPr indent="685800" algn="ctr" defTabSz="1285875" latinLnBrk="0">
      <a:defRPr sz="1600">
        <a:latin typeface="+mj-lt"/>
        <a:ea typeface="+mj-ea"/>
        <a:cs typeface="+mj-cs"/>
        <a:sym typeface="Helvetica Neue Light"/>
      </a:defRPr>
    </a:lvl4pPr>
    <a:lvl5pPr indent="914400" algn="ctr" defTabSz="1285875" latinLnBrk="0">
      <a:defRPr sz="1600">
        <a:latin typeface="+mj-lt"/>
        <a:ea typeface="+mj-ea"/>
        <a:cs typeface="+mj-cs"/>
        <a:sym typeface="Helvetica Neue Light"/>
      </a:defRPr>
    </a:lvl5pPr>
    <a:lvl6pPr indent="1143000" algn="ctr" defTabSz="1285875" latinLnBrk="0">
      <a:defRPr sz="1600">
        <a:latin typeface="+mj-lt"/>
        <a:ea typeface="+mj-ea"/>
        <a:cs typeface="+mj-cs"/>
        <a:sym typeface="Helvetica Neue Light"/>
      </a:defRPr>
    </a:lvl6pPr>
    <a:lvl7pPr indent="1371600" algn="ctr" defTabSz="1285875" latinLnBrk="0">
      <a:defRPr sz="1600">
        <a:latin typeface="+mj-lt"/>
        <a:ea typeface="+mj-ea"/>
        <a:cs typeface="+mj-cs"/>
        <a:sym typeface="Helvetica Neue Light"/>
      </a:defRPr>
    </a:lvl7pPr>
    <a:lvl8pPr indent="1600200" algn="ctr" defTabSz="1285875" latinLnBrk="0">
      <a:defRPr sz="1600">
        <a:latin typeface="+mj-lt"/>
        <a:ea typeface="+mj-ea"/>
        <a:cs typeface="+mj-cs"/>
        <a:sym typeface="Helvetica Neue Light"/>
      </a:defRPr>
    </a:lvl8pPr>
    <a:lvl9pPr indent="1828800" algn="ctr" defTabSz="1285875" latinLnBrk="0">
      <a:defRPr sz="1600">
        <a:latin typeface="+mj-lt"/>
        <a:ea typeface="+mj-ea"/>
        <a:cs typeface="+mj-cs"/>
        <a:sym typeface="Helvetica Neue Ligh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lnSpc>
                <a:spcPct val="120000"/>
              </a:lnSpc>
              <a:defRPr sz="2800"/>
            </a:lvl1pPr>
            <a:lvl2pPr indent="457200" defTabSz="1285875">
              <a:lnSpc>
                <a:spcPct val="120000"/>
              </a:lnSpc>
              <a:defRPr sz="2800"/>
            </a:lvl2pPr>
            <a:lvl3pPr indent="914400" defTabSz="1285875">
              <a:lnSpc>
                <a:spcPct val="120000"/>
              </a:lnSpc>
              <a:defRPr sz="2800"/>
            </a:lvl3pPr>
            <a:lvl4pPr indent="1371600" defTabSz="1285875">
              <a:lnSpc>
                <a:spcPct val="120000"/>
              </a:lnSpc>
              <a:defRPr sz="2800"/>
            </a:lvl4pPr>
            <a:lvl5pPr indent="1828800" defTabSz="1285875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4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4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5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90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0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0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10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2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30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2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41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58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0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69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170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8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6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6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6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6138921" y="3330773"/>
            <a:ext cx="3946923" cy="6116837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98156" y="3330773"/>
            <a:ext cx="11626454" cy="6116837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90" name="Title Text"/>
          <p:cNvSpPr txBox="1">
            <a:spLocks noGrp="1"/>
          </p:cNvSpPr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91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00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1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20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3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17328" y="3268265"/>
            <a:ext cx="2750344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40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2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51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68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2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0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79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280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/>
            </a:lvl1pPr>
            <a:lvl2pPr indent="457200" defTabSz="1285875">
              <a:spcBef>
                <a:spcPts val="6700"/>
              </a:spcBef>
              <a:defRPr sz="3600"/>
            </a:lvl2pPr>
            <a:lvl3pPr indent="914400" defTabSz="1285875">
              <a:spcBef>
                <a:spcPts val="6700"/>
              </a:spcBef>
              <a:defRPr sz="3600"/>
            </a:lvl3pPr>
            <a:lvl4pPr indent="1371600" defTabSz="1285875">
              <a:spcBef>
                <a:spcPts val="6700"/>
              </a:spcBef>
              <a:defRPr sz="3600"/>
            </a:lvl4pPr>
            <a:lvl5pPr indent="1828800" defTabSz="1285875">
              <a:spcBef>
                <a:spcPts val="67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29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300" name="Title Text"/>
          <p:cNvSpPr txBox="1">
            <a:spLocks noGrp="1"/>
          </p:cNvSpPr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01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19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3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1214437"/>
            <a:ext cx="8233173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7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101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2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>
            <a:off x="1762961" y="2768203"/>
            <a:ext cx="2003947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1617067" y="500097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idx="1"/>
          </p:nvPr>
        </p:nvSpPr>
        <p:spPr>
          <a:xfrm>
            <a:off x="1617067" y="3214635"/>
            <a:ext cx="16680658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6419" y="12965941"/>
            <a:ext cx="395492" cy="401587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381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91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Title Text"/>
          <p:cNvSpPr txBox="1">
            <a:spLocks noGrp="1"/>
          </p:cNvSpPr>
          <p:nvPr>
            <p:ph type="title"/>
          </p:nvPr>
        </p:nvSpPr>
        <p:spPr>
          <a:xfrm>
            <a:off x="16362164" y="549175"/>
            <a:ext cx="4170165" cy="11952388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00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549175"/>
            <a:ext cx="12296181" cy="1195238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09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19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2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29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4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39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49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1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60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/>
            </a:lvl1pPr>
            <a:lvl2pPr indent="457200" algn="l" defTabSz="1285875">
              <a:spcBef>
                <a:spcPts val="6700"/>
              </a:spcBef>
              <a:defRPr sz="2800"/>
            </a:lvl2pPr>
            <a:lvl3pPr indent="914400" algn="l" defTabSz="1285875">
              <a:spcBef>
                <a:spcPts val="6700"/>
              </a:spcBef>
              <a:defRPr sz="2800"/>
            </a:lvl3pPr>
            <a:lvl4pPr indent="1371600" algn="l" defTabSz="1285875">
              <a:spcBef>
                <a:spcPts val="6700"/>
              </a:spcBef>
              <a:defRPr sz="2800"/>
            </a:lvl4pPr>
            <a:lvl5pPr indent="1828800" algn="l" defTabSz="1285875">
              <a:spcBef>
                <a:spcPts val="67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77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4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9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88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489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499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0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509" name="Title Text"/>
          <p:cNvSpPr txBox="1">
            <a:spLocks noGrp="1"/>
          </p:cNvSpPr>
          <p:nvPr>
            <p:ph type="title"/>
          </p:nvPr>
        </p:nvSpPr>
        <p:spPr>
          <a:xfrm>
            <a:off x="16362164" y="464343"/>
            <a:ext cx="4170165" cy="1178718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10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464343"/>
            <a:ext cx="12296181" cy="11787189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28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5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6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3268265"/>
            <a:ext cx="8233173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1pPr>
            <a:lvl2pPr marL="815975" indent="-422275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2pPr>
            <a:lvl3pPr marL="1344929" indent="-50672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3pPr>
            <a:lvl4pPr marL="18457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4pPr>
            <a:lvl5pPr marL="22902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5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1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590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0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Title Text"/>
          <p:cNvSpPr txBox="1">
            <a:spLocks noGrp="1"/>
          </p:cNvSpPr>
          <p:nvPr>
            <p:ph type="title"/>
          </p:nvPr>
        </p:nvSpPr>
        <p:spPr>
          <a:xfrm>
            <a:off x="16306355" y="549175"/>
            <a:ext cx="4114353" cy="11702357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09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549175"/>
            <a:ext cx="12128750" cy="11702357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18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2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38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4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3464720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5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0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3200" b="1"/>
            </a:lvl1pPr>
            <a:lvl2pPr indent="457200" algn="l" defTabSz="1285875">
              <a:spcBef>
                <a:spcPts val="6700"/>
              </a:spcBef>
              <a:defRPr sz="3200" b="1"/>
            </a:lvl2pPr>
            <a:lvl3pPr indent="914400" algn="l" defTabSz="1285875">
              <a:spcBef>
                <a:spcPts val="6700"/>
              </a:spcBef>
              <a:defRPr sz="3200" b="1"/>
            </a:lvl3pPr>
            <a:lvl4pPr indent="1371600" algn="l" defTabSz="1285875">
              <a:spcBef>
                <a:spcPts val="6700"/>
              </a:spcBef>
              <a:defRPr sz="3200" b="1"/>
            </a:lvl4pPr>
            <a:lvl5pPr indent="1828800" algn="l" defTabSz="1285875">
              <a:spcBef>
                <a:spcPts val="6700"/>
              </a:spcBef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sz="3200" b="1"/>
            </a:pPr>
            <a:endParaRPr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69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86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6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8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6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697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698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0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18" name="Title Text"/>
          <p:cNvSpPr txBox="1">
            <a:spLocks noGrp="1"/>
          </p:cNvSpPr>
          <p:nvPr>
            <p:ph type="title"/>
          </p:nvPr>
        </p:nvSpPr>
        <p:spPr>
          <a:xfrm>
            <a:off x="9209484" y="1857375"/>
            <a:ext cx="1785938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1857375"/>
            <a:ext cx="514350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28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3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48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7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5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8233173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6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0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7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79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796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7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8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7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807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808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818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828" name="Title Text"/>
          <p:cNvSpPr txBox="1">
            <a:spLocks noGrp="1"/>
          </p:cNvSpPr>
          <p:nvPr>
            <p:ph type="title"/>
          </p:nvPr>
        </p:nvSpPr>
        <p:spPr>
          <a:xfrm>
            <a:off x="16362164" y="1857375"/>
            <a:ext cx="4170165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1857375"/>
            <a:ext cx="1229618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47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8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5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8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8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8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0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19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909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919" name="Body Level One…"/>
          <p:cNvSpPr txBox="1">
            <a:spLocks noGrp="1"/>
          </p:cNvSpPr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Title Text"/>
          <p:cNvSpPr txBox="1">
            <a:spLocks noGrp="1"/>
          </p:cNvSpPr>
          <p:nvPr>
            <p:ph type="title"/>
          </p:nvPr>
        </p:nvSpPr>
        <p:spPr>
          <a:xfrm>
            <a:off x="16362164" y="3201292"/>
            <a:ext cx="4170165" cy="905024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9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3201292"/>
            <a:ext cx="12296181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3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4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1pPr>
            <a:lvl2pPr marL="812800" indent="-4191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2pPr>
            <a:lvl3pPr marL="1327150" indent="-488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3pPr>
            <a:lvl4pPr marL="18694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4pPr>
            <a:lvl5pPr marL="23139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/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5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19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6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7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19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8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9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0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0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2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1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01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2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0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37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038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4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999999"/>
                </a:solidFill>
              </a:defRPr>
            </a:lvl1pPr>
            <a:lvl2pPr indent="457200" defTabSz="1285875">
              <a:defRPr sz="3600">
                <a:solidFill>
                  <a:srgbClr val="999999"/>
                </a:solidFill>
              </a:defRPr>
            </a:lvl2pPr>
            <a:lvl3pPr indent="914400" defTabSz="1285875">
              <a:defRPr sz="3600">
                <a:solidFill>
                  <a:srgbClr val="999999"/>
                </a:solidFill>
              </a:defRPr>
            </a:lvl3pPr>
            <a:lvl4pPr indent="1371600" defTabSz="1285875">
              <a:defRPr sz="3600">
                <a:solidFill>
                  <a:srgbClr val="999999"/>
                </a:solidFill>
              </a:defRPr>
            </a:lvl4pPr>
            <a:lvl5pPr indent="1828800" defTabSz="1285875">
              <a:defRPr sz="36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3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2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2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3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5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/>
            </a:lvl1pPr>
            <a:lvl2pPr indent="457200" algn="l" defTabSz="1285875">
              <a:spcBef>
                <a:spcPts val="6700"/>
              </a:spcBef>
              <a:defRPr sz="1800"/>
            </a:lvl2pPr>
            <a:lvl3pPr indent="914400" algn="l" defTabSz="1285875">
              <a:spcBef>
                <a:spcPts val="6700"/>
              </a:spcBef>
              <a:defRPr sz="1800"/>
            </a:lvl3pPr>
            <a:lvl4pPr indent="1371600" algn="l" defTabSz="1285875">
              <a:spcBef>
                <a:spcPts val="6700"/>
              </a:spcBef>
              <a:defRPr sz="1800"/>
            </a:lvl4pPr>
            <a:lvl5pPr indent="1828800" algn="l" defTabSz="1285875">
              <a:spcBef>
                <a:spcPts val="6700"/>
              </a:spcBef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57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6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20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999999"/>
                </a:solidFill>
              </a:defRPr>
            </a:lvl1pPr>
            <a:lvl2pPr indent="457200" algn="l" defTabSz="1285875">
              <a:defRPr sz="2800">
                <a:solidFill>
                  <a:srgbClr val="999999"/>
                </a:solidFill>
              </a:defRPr>
            </a:lvl2pPr>
            <a:lvl3pPr indent="914400" algn="l" defTabSz="1285875">
              <a:defRPr sz="2800">
                <a:solidFill>
                  <a:srgbClr val="999999"/>
                </a:solidFill>
              </a:defRPr>
            </a:lvl3pPr>
            <a:lvl4pPr indent="1371600" algn="l" defTabSz="1285875">
              <a:defRPr sz="2800">
                <a:solidFill>
                  <a:srgbClr val="999999"/>
                </a:solidFill>
              </a:defRPr>
            </a:lvl4pPr>
            <a:lvl5pPr indent="1828800" algn="l" defTabSz="1285875">
              <a:defRPr sz="28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77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3375423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999999"/>
                </a:solidFill>
              </a:defRPr>
            </a:lvl1pPr>
            <a:lvl2pPr marL="482203" indent="-25003" algn="l" defTabSz="1285875">
              <a:defRPr sz="3800">
                <a:solidFill>
                  <a:srgbClr val="999999"/>
                </a:solidFill>
              </a:defRPr>
            </a:lvl2pPr>
            <a:lvl3pPr marL="482203" indent="432196" algn="l" defTabSz="1285875">
              <a:defRPr sz="3800">
                <a:solidFill>
                  <a:srgbClr val="999999"/>
                </a:solidFill>
              </a:defRPr>
            </a:lvl3pPr>
            <a:lvl4pPr marL="482203" indent="889396" algn="l" defTabSz="1285875">
              <a:defRPr sz="3800">
                <a:solidFill>
                  <a:srgbClr val="999999"/>
                </a:solidFill>
              </a:defRPr>
            </a:lvl4pPr>
            <a:lvl5pPr marL="482203" indent="1346596" algn="l" defTabSz="1285875">
              <a:defRPr sz="38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8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rgbClr val="999999"/>
                </a:solidFill>
              </a:defRPr>
            </a:lvl1pPr>
            <a:lvl2pPr indent="457200" algn="l" defTabSz="1285875">
              <a:defRPr sz="3200" b="1">
                <a:solidFill>
                  <a:srgbClr val="999999"/>
                </a:solidFill>
              </a:defRPr>
            </a:lvl2pPr>
            <a:lvl3pPr indent="914400" algn="l" defTabSz="1285875">
              <a:defRPr sz="3200" b="1">
                <a:solidFill>
                  <a:srgbClr val="999999"/>
                </a:solidFill>
              </a:defRPr>
            </a:lvl3pPr>
            <a:lvl4pPr indent="1371600" algn="l" defTabSz="1285875">
              <a:defRPr sz="3200" b="1">
                <a:solidFill>
                  <a:srgbClr val="999999"/>
                </a:solidFill>
              </a:defRPr>
            </a:lvl4pPr>
            <a:lvl5pPr indent="1828800" algn="l" defTabSz="1285875">
              <a:defRPr sz="3200" b="1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098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0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1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999999"/>
                </a:solidFill>
              </a:defRPr>
            </a:lvl1pPr>
            <a:lvl2pPr marL="482203" indent="-25003" algn="l" defTabSz="1285875">
              <a:defRPr sz="4400">
                <a:solidFill>
                  <a:srgbClr val="999999"/>
                </a:solidFill>
              </a:defRPr>
            </a:lvl2pPr>
            <a:lvl3pPr marL="482203" indent="432196" algn="l" defTabSz="1285875">
              <a:defRPr sz="4400">
                <a:solidFill>
                  <a:srgbClr val="999999"/>
                </a:solidFill>
              </a:defRPr>
            </a:lvl3pPr>
            <a:lvl4pPr marL="482203" indent="889396" algn="l" defTabSz="1285875">
              <a:defRPr sz="4400">
                <a:solidFill>
                  <a:srgbClr val="999999"/>
                </a:solidFill>
              </a:defRPr>
            </a:lvl4pPr>
            <a:lvl5pPr marL="482203" indent="1346596" algn="l" defTabSz="1285875">
              <a:defRPr sz="44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999999"/>
                </a:solidFill>
              </a:defRPr>
            </a:pPr>
            <a:endParaRPr/>
          </a:p>
        </p:txBody>
      </p:sp>
      <p:sp>
        <p:nvSpPr>
          <p:cNvPr id="2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2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12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999999"/>
                </a:solidFill>
              </a:defRPr>
            </a:lvl1pPr>
            <a:lvl2pPr indent="457200" algn="l" defTabSz="1285875">
              <a:defRPr sz="1800">
                <a:solidFill>
                  <a:srgbClr val="999999"/>
                </a:solidFill>
              </a:defRPr>
            </a:lvl2pPr>
            <a:lvl3pPr indent="914400" algn="l" defTabSz="1285875">
              <a:defRPr sz="1800">
                <a:solidFill>
                  <a:srgbClr val="999999"/>
                </a:solidFill>
              </a:defRPr>
            </a:lvl3pPr>
            <a:lvl4pPr indent="1371600" algn="l" defTabSz="1285875">
              <a:defRPr sz="1800">
                <a:solidFill>
                  <a:srgbClr val="999999"/>
                </a:solidFill>
              </a:defRPr>
            </a:lvl4pPr>
            <a:lvl5pPr indent="1828800" algn="l" defTabSz="1285875">
              <a:defRPr sz="18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37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147" name="Title Text"/>
          <p:cNvSpPr txBox="1">
            <a:spLocks noGrp="1"/>
          </p:cNvSpPr>
          <p:nvPr>
            <p:ph type="title"/>
          </p:nvPr>
        </p:nvSpPr>
        <p:spPr>
          <a:xfrm>
            <a:off x="17045285" y="10947796"/>
            <a:ext cx="4004965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0390" y="10947796"/>
            <a:ext cx="11800583" cy="239315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57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1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42938"/>
            <a:ext cx="409779" cy="41587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29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3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3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4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4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4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4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b="1" cap="all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sz="2800"/>
            </a:lvl1pPr>
            <a:lvl2pPr indent="457200" algn="l" defTabSz="1285875">
              <a:lnSpc>
                <a:spcPct val="120000"/>
              </a:lnSpc>
              <a:defRPr sz="2800"/>
            </a:lvl2pPr>
            <a:lvl3pPr indent="914400" algn="l" defTabSz="1285875">
              <a:lnSpc>
                <a:spcPct val="120000"/>
              </a:lnSpc>
              <a:defRPr sz="2800"/>
            </a:lvl3pPr>
            <a:lvl4pPr indent="1371600" algn="l" defTabSz="1285875">
              <a:lnSpc>
                <a:spcPct val="120000"/>
              </a:lnSpc>
              <a:defRPr sz="2800"/>
            </a:lvl4pPr>
            <a:lvl5pPr indent="1828800" algn="l" defTabSz="1285875">
              <a:lnSpc>
                <a:spcPct val="120000"/>
              </a:lnSpc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5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3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36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7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87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88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1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4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2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3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4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6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5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5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6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9726" y="6661546"/>
            <a:ext cx="3955853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3800"/>
            </a:lvl1pPr>
            <a:lvl2pPr marL="482203" indent="-25003" algn="l" defTabSz="1285875">
              <a:lnSpc>
                <a:spcPct val="120000"/>
              </a:lnSpc>
              <a:defRPr sz="3800"/>
            </a:lvl2pPr>
            <a:lvl3pPr marL="482203" indent="432196" algn="l" defTabSz="1285875">
              <a:lnSpc>
                <a:spcPct val="120000"/>
              </a:lnSpc>
              <a:defRPr sz="3800"/>
            </a:lvl3pPr>
            <a:lvl4pPr marL="482203" indent="889396" algn="l" defTabSz="1285875">
              <a:lnSpc>
                <a:spcPct val="120000"/>
              </a:lnSpc>
              <a:defRPr sz="3800"/>
            </a:lvl4pPr>
            <a:lvl5pPr marL="482203" indent="1346596" algn="l" defTabSz="1285875">
              <a:lnSpc>
                <a:spcPct val="120000"/>
              </a:lnSpc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7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497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98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0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18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19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5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30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40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41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5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51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52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5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7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7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7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7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sz="3200" b="1"/>
            </a:lvl1pPr>
            <a:lvl2pPr indent="457200" algn="l" defTabSz="1285875">
              <a:lnSpc>
                <a:spcPct val="120000"/>
              </a:lnSpc>
              <a:defRPr sz="3200" b="1"/>
            </a:lvl2pPr>
            <a:lvl3pPr indent="914400" algn="l" defTabSz="1285875">
              <a:lnSpc>
                <a:spcPct val="120000"/>
              </a:lnSpc>
              <a:defRPr sz="3200" b="1"/>
            </a:lvl3pPr>
            <a:lvl4pPr indent="1371600" algn="l" defTabSz="1285875">
              <a:lnSpc>
                <a:spcPct val="120000"/>
              </a:lnSpc>
              <a:defRPr sz="3200" b="1"/>
            </a:lvl4pPr>
            <a:lvl5pPr indent="1828800" algn="l" defTabSz="1285875">
              <a:lnSpc>
                <a:spcPct val="120000"/>
              </a:lnSpc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lnSpc>
                <a:spcPct val="120000"/>
              </a:lnSpc>
              <a:defRPr sz="3200" b="1"/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6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7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83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5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94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595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596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606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61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618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19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8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92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89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90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91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6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0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699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718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27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3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47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7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0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0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0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0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5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6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sz="3200" b="1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7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78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795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7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  <a:endParaRPr/>
          </a:p>
        </p:txBody>
      </p:sp>
      <p:sp>
        <p:nvSpPr>
          <p:cNvPr id="7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0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80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17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27" name="Title Text"/>
          <p:cNvSpPr txBox="1">
            <a:spLocks noGrp="1"/>
          </p:cNvSpPr>
          <p:nvPr>
            <p:ph type="title"/>
          </p:nvPr>
        </p:nvSpPr>
        <p:spPr>
          <a:xfrm>
            <a:off x="9209484" y="464343"/>
            <a:ext cx="1785938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464343"/>
            <a:ext cx="514350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3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38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48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49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15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16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17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18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4400"/>
            </a:lvl1pPr>
            <a:lvl2pPr marL="482203" indent="-25003" algn="l" defTabSz="1285875">
              <a:lnSpc>
                <a:spcPct val="120000"/>
              </a:lnSpc>
              <a:defRPr sz="4400"/>
            </a:lvl2pPr>
            <a:lvl3pPr marL="482203" indent="432196" algn="l" defTabSz="1285875">
              <a:lnSpc>
                <a:spcPct val="120000"/>
              </a:lnSpc>
              <a:defRPr sz="4400"/>
            </a:lvl3pPr>
            <a:lvl4pPr marL="482203" indent="889396" algn="l" defTabSz="1285875">
              <a:lnSpc>
                <a:spcPct val="120000"/>
              </a:lnSpc>
              <a:defRPr sz="4400"/>
            </a:lvl4pPr>
            <a:lvl5pPr marL="482203" indent="1346596" algn="l" defTabSz="1285875">
              <a:lnSpc>
                <a:spcPct val="120000"/>
              </a:lnSpc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59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60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8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70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71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81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82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4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8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9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894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0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12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13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24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25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26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36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37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9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4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48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58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59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60" name="Title Text"/>
          <p:cNvSpPr txBox="1">
            <a:spLocks noGrp="1"/>
          </p:cNvSpPr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9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31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35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32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33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http://www.wit.ie</a:t>
              </a:r>
            </a:p>
          </p:txBody>
        </p:sp>
        <p:sp>
          <p:nvSpPr>
            <p:cNvPr id="134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/>
                </a:rPr>
                <a:t>http://elearning.wit.ie</a:t>
              </a:r>
            </a:p>
          </p:txBody>
        </p:sp>
      </p:grp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lnSpc>
                <a:spcPct val="120000"/>
              </a:lnSpc>
              <a:defRPr sz="1800"/>
            </a:lvl1pPr>
            <a:lvl2pPr indent="457200" algn="l" defTabSz="1285875">
              <a:lnSpc>
                <a:spcPct val="120000"/>
              </a:lnSpc>
              <a:defRPr sz="1800"/>
            </a:lvl2pPr>
            <a:lvl3pPr indent="914400" algn="l" defTabSz="1285875">
              <a:lnSpc>
                <a:spcPct val="120000"/>
              </a:lnSpc>
              <a:defRPr sz="1800"/>
            </a:lvl3pPr>
            <a:lvl4pPr indent="1371600" algn="l" defTabSz="1285875">
              <a:lnSpc>
                <a:spcPct val="120000"/>
              </a:lnSpc>
              <a:defRPr sz="1800"/>
            </a:lvl4pPr>
            <a:lvl5pPr indent="1828800" algn="l" defTabSz="1285875">
              <a:lnSpc>
                <a:spcPct val="120000"/>
              </a:lnSpc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7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72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9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82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83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84" name="Title Text"/>
          <p:cNvSpPr txBox="1">
            <a:spLocks noGrp="1"/>
          </p:cNvSpPr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600" cap="all"/>
            </a:lvl1pPr>
          </a:lstStyle>
          <a:p>
            <a:r>
              <a:t>Title Text</a:t>
            </a:r>
          </a:p>
        </p:txBody>
      </p:sp>
      <p:sp>
        <p:nvSpPr>
          <p:cNvPr id="9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94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95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996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9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06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07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0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0" name="Rectangle"/>
          <p:cNvSpPr>
            <a:spLocks noGrp="1"/>
          </p:cNvSpPr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sz="3200" b="1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1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19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20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21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3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3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4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4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42" name="Title Text"/>
          <p:cNvSpPr txBox="1">
            <a:spLocks noGrp="1"/>
          </p:cNvSpPr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0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4" name="Rectangle"/>
          <p:cNvSpPr>
            <a:spLocks noGrp="1"/>
          </p:cNvSpPr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1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53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54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55" name="Title Text"/>
          <p:cNvSpPr txBox="1">
            <a:spLocks noGrp="1"/>
          </p:cNvSpPr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056" name="Image"/>
          <p:cNvSpPr>
            <a:spLocks noGrp="1"/>
          </p:cNvSpPr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66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67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68" name="Title Text"/>
          <p:cNvSpPr txBox="1">
            <a:spLocks noGrp="1"/>
          </p:cNvSpPr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78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79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endParaRPr/>
          </a:p>
        </p:txBody>
      </p:sp>
      <p:sp>
        <p:nvSpPr>
          <p:cNvPr id="1080" name="Title Text"/>
          <p:cNvSpPr txBox="1">
            <a:spLocks noGrp="1"/>
          </p:cNvSpPr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81" name="Body Level One…"/>
          <p:cNvSpPr txBox="1">
            <a:spLocks noGrp="1"/>
          </p:cNvSpPr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208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mozilla.org/en-US/docs/Learn/Getting_started_with_the_web/HTML_basics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amazon.com/gp/product/059610197X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2178" name="Screenshot 2021-01-19 at 13.42.45.png" descr="Screenshot 2021-01-19 at 13.42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39" y="121712"/>
            <a:ext cx="9729228" cy="13160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6419" y="12965941"/>
            <a:ext cx="395492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235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73" y="468230"/>
            <a:ext cx="10433767" cy="11739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6" name="image6.png" descr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587" y="605265"/>
            <a:ext cx="10433767" cy="110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A flavour of the book…"/>
          <p:cNvSpPr txBox="1"/>
          <p:nvPr/>
        </p:nvSpPr>
        <p:spPr>
          <a:xfrm>
            <a:off x="13407135" y="10413759"/>
            <a:ext cx="4050451" cy="1885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3" tIns="64293" rIns="64293" bIns="6429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A flavour of the book…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Another Useful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Useful Text</a:t>
            </a:r>
          </a:p>
        </p:txBody>
      </p:sp>
      <p:sp>
        <p:nvSpPr>
          <p:cNvPr id="2240" name="HTML and CSS: Design and Build Websites. By Jon Duckett. 2011. John Wiley &amp; Sons; 01 edition (18 Nov. 2011), 512 pages, ISBN-10: 1118008189"/>
          <p:cNvSpPr txBox="1">
            <a:spLocks noGrp="1"/>
          </p:cNvSpPr>
          <p:nvPr>
            <p:ph type="body" sz="half" idx="1"/>
          </p:nvPr>
        </p:nvSpPr>
        <p:spPr>
          <a:xfrm>
            <a:off x="1617067" y="3214635"/>
            <a:ext cx="11422537" cy="9233298"/>
          </a:xfrm>
          <a:prstGeom prst="rect">
            <a:avLst/>
          </a:prstGeom>
        </p:spPr>
        <p:txBody>
          <a:bodyPr/>
          <a:lstStyle/>
          <a:p>
            <a:r>
              <a:t>HTML and CSS: Design and Build Websites. By Jon Duckett. 2011. John Wiley &amp; Sons; 01 edition (18 Nov. 2011), 512 pages, ISBN-10: 1118008189</a:t>
            </a:r>
          </a:p>
        </p:txBody>
      </p:sp>
      <p:sp>
        <p:nvSpPr>
          <p:cNvPr id="2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242" name="Screenshot 2020-01-15 at 09.05.27.png" descr="Screenshot 2020-01-15 at 09.05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586" y="1730109"/>
            <a:ext cx="7467601" cy="951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245" name="Screenshot 2020-01-15 at 09.08.21.png" descr="Screenshot 2020-01-15 at 09.08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11" y="136293"/>
            <a:ext cx="10617201" cy="129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6" name="Screenshot 2020-01-15 at 09.08.42.png" descr="Screenshot 2020-01-15 at 09.08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732" y="136293"/>
            <a:ext cx="10617201" cy="129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7" name="A flavour of the book…"/>
          <p:cNvSpPr txBox="1"/>
          <p:nvPr/>
        </p:nvSpPr>
        <p:spPr>
          <a:xfrm>
            <a:off x="10531908" y="5620680"/>
            <a:ext cx="3089542" cy="2270875"/>
          </a:xfrm>
          <a:prstGeom prst="rect">
            <a:avLst/>
          </a:prstGeom>
          <a:solidFill>
            <a:srgbClr val="535353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3" tIns="64293" rIns="64293" bIns="64293">
            <a:spAutoFit/>
          </a:bodyPr>
          <a:lstStyle/>
          <a:p>
            <a:pPr>
              <a:defRPr sz="4700">
                <a:solidFill>
                  <a:schemeClr val="accent3">
                    <a:lumOff val="44000"/>
                  </a:schemeClr>
                </a:solidFill>
              </a:defRPr>
            </a:pPr>
            <a:r>
              <a:t>A flavour of the book…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250" name="Screenshot 2020-01-15 at 09.10.38.png" descr="Screenshot 2020-01-15 at 09.10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68" y="174286"/>
            <a:ext cx="23279101" cy="130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Free Code Cam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Free Code Camp</a:t>
            </a:r>
          </a:p>
        </p:txBody>
      </p:sp>
      <p:sp>
        <p:nvSpPr>
          <p:cNvPr id="2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254" name="Screenshot 2021-01-19 at 13.44.25.png" descr="Screenshot 2021-01-19 at 13.4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072" y="136187"/>
            <a:ext cx="13944043" cy="13443626"/>
          </a:xfrm>
          <a:prstGeom prst="rect">
            <a:avLst/>
          </a:prstGeom>
          <a:ln w="12700">
            <a:miter lim="400000"/>
          </a:ln>
        </p:spPr>
      </p:pic>
      <p:sp>
        <p:nvSpPr>
          <p:cNvPr id="2255" name="https://www.freecodecamp.org"/>
          <p:cNvSpPr txBox="1"/>
          <p:nvPr/>
        </p:nvSpPr>
        <p:spPr>
          <a:xfrm>
            <a:off x="420809" y="3534515"/>
            <a:ext cx="8789392" cy="84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>
            <a:lvl1pPr>
              <a:defRPr sz="4900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rPr>
              <a:t>https://www.freecodecamp.org</a:t>
            </a:r>
          </a:p>
        </p:txBody>
      </p:sp>
      <p:sp>
        <p:nvSpPr>
          <p:cNvPr id="2256" name="Sing with your GitHub account"/>
          <p:cNvSpPr txBox="1"/>
          <p:nvPr/>
        </p:nvSpPr>
        <p:spPr>
          <a:xfrm>
            <a:off x="1172039" y="5142241"/>
            <a:ext cx="6047201" cy="186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3" tIns="64293" rIns="64293" bIns="64293">
            <a:spAutoFit/>
          </a:bodyPr>
          <a:lstStyle/>
          <a:p>
            <a:r>
              <a:t>Sing with your GitHub account</a:t>
            </a:r>
          </a:p>
        </p:txBody>
      </p:sp>
      <p:pic>
        <p:nvPicPr>
          <p:cNvPr id="2257" name="Screenshot 2021-01-19 at 13.46.19.png" descr="Screenshot 2021-01-19 at 13.46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45" y="7501880"/>
            <a:ext cx="7771725" cy="5403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260" name="Screenshot 2021-01-19 at 13.47.30.png" descr="Screenshot 2021-01-19 at 13.47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59" y="129630"/>
            <a:ext cx="22122761" cy="13456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263" name="Screenshot 2020-01-15 at 09.05.27.png" descr="Screenshot 2020-01-15 at 09.05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" y="353946"/>
            <a:ext cx="6465095" cy="8235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4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16" y="2785627"/>
            <a:ext cx="7111328" cy="8144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5" name="Screenshot 2021-01-19 at 13.44.25.png" descr="Screenshot 2021-01-19 at 13.44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599" y="4946384"/>
            <a:ext cx="8704577" cy="839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268" name="Screenshot 2021-01-19 at 13.42.45.png" descr="Screenshot 2021-01-19 at 13.42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39" y="121712"/>
            <a:ext cx="9729228" cy="13160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Useful Web Resource: MDN Web Docs"/>
          <p:cNvSpPr txBox="1">
            <a:spLocks noGrp="1"/>
          </p:cNvSpPr>
          <p:nvPr>
            <p:ph type="title"/>
          </p:nvPr>
        </p:nvSpPr>
        <p:spPr>
          <a:xfrm>
            <a:off x="4057054" y="-589360"/>
            <a:ext cx="16680657" cy="1964532"/>
          </a:xfrm>
          <a:prstGeom prst="rect">
            <a:avLst/>
          </a:prstGeom>
        </p:spPr>
        <p:txBody>
          <a:bodyPr/>
          <a:lstStyle/>
          <a:p>
            <a:r>
              <a:t>Useful Web Resource: MDN Web Docs</a:t>
            </a:r>
          </a:p>
        </p:txBody>
      </p:sp>
      <p:sp>
        <p:nvSpPr>
          <p:cNvPr id="2181" name="Double-click to edit"/>
          <p:cNvSpPr txBox="1">
            <a:spLocks noGrp="1"/>
          </p:cNvSpPr>
          <p:nvPr>
            <p:ph type="body" sz="quarter" idx="1"/>
          </p:nvPr>
        </p:nvSpPr>
        <p:spPr>
          <a:xfrm>
            <a:off x="3851671" y="10959517"/>
            <a:ext cx="16680658" cy="15420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183" name="https://developer.mozilla.org/en-US/docs/Learn/Getting_started_with_the_web/HTML_basics"/>
          <p:cNvSpPr txBox="1"/>
          <p:nvPr/>
        </p:nvSpPr>
        <p:spPr>
          <a:xfrm>
            <a:off x="4533424" y="1579304"/>
            <a:ext cx="14934604" cy="98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>
            <a:lvl1pPr>
              <a:defRPr sz="2800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https://developer.mozilla.org/en-US/docs/Learn/Getting_started_with_the_web/HTML_basics</a:t>
            </a:r>
          </a:p>
        </p:txBody>
      </p:sp>
      <p:pic>
        <p:nvPicPr>
          <p:cNvPr id="2184" name="Screen Shot 2018-01-24 at 12.03.06.png" descr="Screen Shot 2018-01-24 at 12.03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05" y="2336717"/>
            <a:ext cx="1472255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188" name="Screen Shot 2018-01-24 at 12.05.35.png" descr="Screen Shot 2018-01-24 at 12.0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00" y="405433"/>
            <a:ext cx="8805739" cy="202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9" name="Screen Shot 2018-01-24 at 12.05.53.png" descr="Screen Shot 2018-01-24 at 12.05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609" y="464343"/>
            <a:ext cx="6357938" cy="191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Screen Shot 2018-01-24 at 12.04.38.png" descr="Screen Shot 2018-01-24 at 12.04.38.png"/>
          <p:cNvPicPr>
            <a:picLocks noChangeAspect="1"/>
          </p:cNvPicPr>
          <p:nvPr/>
        </p:nvPicPr>
        <p:blipFill>
          <a:blip r:embed="rId4"/>
          <a:srcRect t="4230" b="40769"/>
          <a:stretch>
            <a:fillRect/>
          </a:stretch>
        </p:blipFill>
        <p:spPr>
          <a:xfrm>
            <a:off x="4524491" y="4799816"/>
            <a:ext cx="6966366" cy="754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Screen Shot 2018-01-24 at 12.04.38.png" descr="Screen Shot 2018-01-24 at 12.04.38.png"/>
          <p:cNvPicPr>
            <a:picLocks noChangeAspect="1"/>
          </p:cNvPicPr>
          <p:nvPr/>
        </p:nvPicPr>
        <p:blipFill>
          <a:blip r:embed="rId4"/>
          <a:srcRect t="60418"/>
          <a:stretch>
            <a:fillRect/>
          </a:stretch>
        </p:blipFill>
        <p:spPr>
          <a:xfrm>
            <a:off x="12739737" y="4799816"/>
            <a:ext cx="6966367" cy="5428972"/>
          </a:xfrm>
          <a:prstGeom prst="rect">
            <a:avLst/>
          </a:prstGeom>
          <a:ln w="12700">
            <a:miter lim="400000"/>
          </a:ln>
        </p:spPr>
      </p:pic>
      <p:sp>
        <p:nvSpPr>
          <p:cNvPr id="2192" name="HTML: Structuring the Web"/>
          <p:cNvSpPr txBox="1"/>
          <p:nvPr/>
        </p:nvSpPr>
        <p:spPr>
          <a:xfrm>
            <a:off x="7484218" y="3116734"/>
            <a:ext cx="9118233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r>
              <a:t>HTML: Structuring the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196" name="Screen Shot 2018-01-24 at 12.05.35.png" descr="Screen Shot 2018-01-24 at 12.0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00" y="405433"/>
            <a:ext cx="8805739" cy="202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7" name="Screen Shot 2018-01-24 at 12.05.53.png" descr="Screen Shot 2018-01-24 at 12.05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609" y="464343"/>
            <a:ext cx="6357938" cy="1910954"/>
          </a:xfrm>
          <a:prstGeom prst="rect">
            <a:avLst/>
          </a:prstGeom>
          <a:ln w="12700">
            <a:miter lim="400000"/>
          </a:ln>
        </p:spPr>
      </p:pic>
      <p:sp>
        <p:nvSpPr>
          <p:cNvPr id="2198" name="HTML: Structuring the Web"/>
          <p:cNvSpPr txBox="1"/>
          <p:nvPr/>
        </p:nvSpPr>
        <p:spPr>
          <a:xfrm>
            <a:off x="7484218" y="3116734"/>
            <a:ext cx="9118233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r>
              <a:t>HTML: Structuring the Web</a:t>
            </a:r>
          </a:p>
        </p:txBody>
      </p:sp>
      <p:pic>
        <p:nvPicPr>
          <p:cNvPr id="2199" name="Screen Shot 2018-01-24 at 12.05.16.png" descr="Screen Shot 2018-01-24 at 12.05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03" y="11171387"/>
            <a:ext cx="6218696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0" name="Screen Shot 2018-01-24 at 12.04.58.png" descr="Screen Shot 2018-01-24 at 12.04.58.png"/>
          <p:cNvPicPr>
            <a:picLocks noChangeAspect="1"/>
          </p:cNvPicPr>
          <p:nvPr/>
        </p:nvPicPr>
        <p:blipFill>
          <a:blip r:embed="rId5"/>
          <a:srcRect b="69316"/>
          <a:stretch>
            <a:fillRect/>
          </a:stretch>
        </p:blipFill>
        <p:spPr>
          <a:xfrm>
            <a:off x="4728449" y="4117288"/>
            <a:ext cx="7972426" cy="4208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1" name="Screen Shot 2018-01-24 at 12.04.58.png" descr="Screen Shot 2018-01-24 at 12.04.58.png"/>
          <p:cNvPicPr>
            <a:picLocks noChangeAspect="1"/>
          </p:cNvPicPr>
          <p:nvPr/>
        </p:nvPicPr>
        <p:blipFill>
          <a:blip r:embed="rId5"/>
          <a:srcRect t="31882"/>
          <a:stretch>
            <a:fillRect/>
          </a:stretch>
        </p:blipFill>
        <p:spPr>
          <a:xfrm>
            <a:off x="12700985" y="4372756"/>
            <a:ext cx="7972426" cy="9343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205" name="Screen Shot 2018-01-24 at 12.05.35.png" descr="Screen Shot 2018-01-24 at 12.0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00" y="405433"/>
            <a:ext cx="8805739" cy="202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6" name="Screen Shot 2018-01-24 at 12.05.53.png" descr="Screen Shot 2018-01-24 at 12.05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609" y="464343"/>
            <a:ext cx="6357938" cy="1910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CSS: Styling the Web"/>
          <p:cNvSpPr txBox="1"/>
          <p:nvPr/>
        </p:nvSpPr>
        <p:spPr>
          <a:xfrm>
            <a:off x="8446586" y="3116734"/>
            <a:ext cx="7193497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r>
              <a:t>CSS: Styling the Web</a:t>
            </a:r>
          </a:p>
        </p:txBody>
      </p:sp>
      <p:pic>
        <p:nvPicPr>
          <p:cNvPr id="2208" name="Screen Shot 2018-01-24 at 12.05.16.png" descr="Screen Shot 2018-01-24 at 12.05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03" y="11171387"/>
            <a:ext cx="6218696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9" name="Screen Shot 2018-01-24 at 12.05.16.png" descr="Screen Shot 2018-01-24 at 12.05.16.png"/>
          <p:cNvPicPr>
            <a:picLocks noChangeAspect="1"/>
          </p:cNvPicPr>
          <p:nvPr/>
        </p:nvPicPr>
        <p:blipFill>
          <a:blip r:embed="rId4"/>
          <a:srcRect t="4594" b="33262"/>
          <a:stretch>
            <a:fillRect/>
          </a:stretch>
        </p:blipFill>
        <p:spPr>
          <a:xfrm>
            <a:off x="4895018" y="4406800"/>
            <a:ext cx="6218696" cy="852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0" name="Screen Shot 2018-01-24 at 12.05.16.png" descr="Screen Shot 2018-01-24 at 12.05.16.png"/>
          <p:cNvPicPr>
            <a:picLocks noChangeAspect="1"/>
          </p:cNvPicPr>
          <p:nvPr/>
        </p:nvPicPr>
        <p:blipFill>
          <a:blip r:embed="rId4"/>
          <a:srcRect t="67863"/>
          <a:stretch>
            <a:fillRect/>
          </a:stretch>
        </p:blipFill>
        <p:spPr>
          <a:xfrm>
            <a:off x="13385869" y="4456890"/>
            <a:ext cx="6218696" cy="4407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214" name="Screen Shot 2018-01-24 at 12.05.35.png" descr="Screen Shot 2018-01-24 at 12.0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00" y="405433"/>
            <a:ext cx="8805739" cy="202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5" name="Screen Shot 2018-01-24 at 12.05.53.png" descr="Screen Shot 2018-01-24 at 12.05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609" y="464343"/>
            <a:ext cx="6357938" cy="1910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CSS: Styling the Web"/>
          <p:cNvSpPr txBox="1"/>
          <p:nvPr/>
        </p:nvSpPr>
        <p:spPr>
          <a:xfrm>
            <a:off x="8446586" y="3116734"/>
            <a:ext cx="7193497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r>
              <a:t>CSS: Styling the Web</a:t>
            </a:r>
          </a:p>
        </p:txBody>
      </p:sp>
      <p:pic>
        <p:nvPicPr>
          <p:cNvPr id="2217" name="Screen Shot 2018-01-24 at 12.05.16.png" descr="Screen Shot 2018-01-24 at 12.05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03" y="11171387"/>
            <a:ext cx="6218696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8" name="Screen Shot 2018-01-24 at 12.05.24.png" descr="Screen Shot 2018-01-24 at 12.05.24.png"/>
          <p:cNvPicPr>
            <a:picLocks noChangeAspect="1"/>
          </p:cNvPicPr>
          <p:nvPr/>
        </p:nvPicPr>
        <p:blipFill>
          <a:blip r:embed="rId5"/>
          <a:srcRect b="46429"/>
          <a:stretch>
            <a:fillRect/>
          </a:stretch>
        </p:blipFill>
        <p:spPr>
          <a:xfrm>
            <a:off x="4387842" y="4653069"/>
            <a:ext cx="7983141" cy="7041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9" name="Screen Shot 2018-01-24 at 12.05.24.png" descr="Screen Shot 2018-01-24 at 12.05.24.png"/>
          <p:cNvPicPr>
            <a:picLocks noChangeAspect="1"/>
          </p:cNvPicPr>
          <p:nvPr/>
        </p:nvPicPr>
        <p:blipFill>
          <a:blip r:embed="rId5"/>
          <a:srcRect t="54772"/>
          <a:stretch>
            <a:fillRect/>
          </a:stretch>
        </p:blipFill>
        <p:spPr>
          <a:xfrm>
            <a:off x="12549187" y="4653069"/>
            <a:ext cx="7983142" cy="594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22" name="Useful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 Text</a:t>
            </a:r>
          </a:p>
        </p:txBody>
      </p:sp>
      <p:sp>
        <p:nvSpPr>
          <p:cNvPr id="2223" name="Head First HTML and CSS, 2nd Edition. By Freeman, Elisabeth and Eric Freeman. 2012. Head First HTML with CSS &amp; XHTML . O'Reilly &amp; Associates. 658 p. ISBN 978-0-596-15990-0"/>
          <p:cNvSpPr txBox="1">
            <a:spLocks noGrp="1"/>
          </p:cNvSpPr>
          <p:nvPr>
            <p:ph type="body" sz="half" idx="1"/>
          </p:nvPr>
        </p:nvSpPr>
        <p:spPr>
          <a:xfrm>
            <a:off x="3851671" y="3268265"/>
            <a:ext cx="8429626" cy="9233298"/>
          </a:xfrm>
          <a:prstGeom prst="rect">
            <a:avLst/>
          </a:prstGeom>
        </p:spPr>
        <p:txBody>
          <a:bodyPr/>
          <a:lstStyle/>
          <a:p>
            <a:r>
              <a:t>Head First HTML and CSS, 2</a:t>
            </a:r>
            <a:r>
              <a:rPr baseline="30555"/>
              <a:t>nd</a:t>
            </a:r>
            <a:r>
              <a:t> Edition. By Freeman, Elisabeth and Eric Freeman. 2012. 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Head First HTML with CSS &amp; XHTML </a:t>
            </a:r>
            <a:r>
              <a:t>. O'Reilly &amp; Associates. 658 p. ISBN 978-0-596-15990-0 </a:t>
            </a:r>
          </a:p>
        </p:txBody>
      </p:sp>
      <p:pic>
        <p:nvPicPr>
          <p:cNvPr id="2224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090" y="3820162"/>
            <a:ext cx="7088288" cy="811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22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78" y="-35719"/>
            <a:ext cx="7487544" cy="1376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8" name="image3.png" descr="ima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12" y="250031"/>
            <a:ext cx="13164591" cy="1201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231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33" y="276820"/>
            <a:ext cx="10934403" cy="12715876"/>
          </a:xfrm>
          <a:prstGeom prst="rect">
            <a:avLst/>
          </a:prstGeom>
          <a:ln w="12700">
            <a:miter lim="400000"/>
          </a:ln>
        </p:spPr>
      </p:pic>
      <p:sp>
        <p:nvSpPr>
          <p:cNvPr id="2232" name="A flavour of the book…"/>
          <p:cNvSpPr txBox="1"/>
          <p:nvPr/>
        </p:nvSpPr>
        <p:spPr>
          <a:xfrm>
            <a:off x="15634882" y="4934036"/>
            <a:ext cx="4050451" cy="1885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3" tIns="64293" rIns="64293" bIns="6429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A flavour of the book…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Custom</PresentationFormat>
  <Paragraphs>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</vt:lpstr>
      <vt:lpstr>Helvetica Neue</vt:lpstr>
      <vt:lpstr>Helvetica Neue Light</vt:lpstr>
      <vt:lpstr>Helvetica Neue UltraLight</vt:lpstr>
      <vt:lpstr>Lab Title</vt:lpstr>
      <vt:lpstr>PowerPoint Presentation</vt:lpstr>
      <vt:lpstr>Useful Web Resource: MDN Web Docs</vt:lpstr>
      <vt:lpstr>PowerPoint Presentation</vt:lpstr>
      <vt:lpstr>PowerPoint Presentation</vt:lpstr>
      <vt:lpstr>PowerPoint Presentation</vt:lpstr>
      <vt:lpstr>PowerPoint Presentation</vt:lpstr>
      <vt:lpstr>Useful Text</vt:lpstr>
      <vt:lpstr>PowerPoint Presentation</vt:lpstr>
      <vt:lpstr>PowerPoint Presentation</vt:lpstr>
      <vt:lpstr>PowerPoint Presentation</vt:lpstr>
      <vt:lpstr>Another Useful Text</vt:lpstr>
      <vt:lpstr>PowerPoint Presentation</vt:lpstr>
      <vt:lpstr>PowerPoint Presentation</vt:lpstr>
      <vt:lpstr>Free Code Camp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Windle</cp:lastModifiedBy>
  <cp:revision>1</cp:revision>
  <dcterms:modified xsi:type="dcterms:W3CDTF">2023-01-18T20:57:56Z</dcterms:modified>
</cp:coreProperties>
</file>